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64" r:id="rId6"/>
    <p:sldId id="257" r:id="rId7"/>
    <p:sldId id="258" r:id="rId8"/>
    <p:sldId id="260" r:id="rId9"/>
    <p:sldId id="266" r:id="rId10"/>
    <p:sldId id="262" r:id="rId11"/>
    <p:sldId id="265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DF61E-6D74-4652-97CA-C18F6700E599}" v="292" dt="2024-12-05T00:41:48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>
      <p:cViewPr varScale="1">
        <p:scale>
          <a:sx n="79" d="100"/>
          <a:sy n="79" d="100"/>
        </p:scale>
        <p:origin x="120" y="516"/>
      </p:cViewPr>
      <p:guideLst/>
    </p:cSldViewPr>
  </p:slideViewPr>
  <p:outlineViewPr>
    <p:cViewPr>
      <p:scale>
        <a:sx n="33" d="100"/>
        <a:sy n="33" d="100"/>
      </p:scale>
      <p:origin x="0" y="-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ha Ruschmeyer" userId="79e1a2a3-f33f-4973-80c4-33a640b716eb" providerId="ADAL" clId="{09DD1D8B-8E27-4FF8-994C-02567808E499}"/>
    <pc:docChg chg="undo custSel addSld modSld">
      <pc:chgData name="Sasha Ruschmeyer" userId="79e1a2a3-f33f-4973-80c4-33a640b716eb" providerId="ADAL" clId="{09DD1D8B-8E27-4FF8-994C-02567808E499}" dt="2024-11-26T17:35:29.800" v="709" actId="20577"/>
      <pc:docMkLst>
        <pc:docMk/>
      </pc:docMkLst>
      <pc:sldChg chg="modSp mod">
        <pc:chgData name="Sasha Ruschmeyer" userId="79e1a2a3-f33f-4973-80c4-33a640b716eb" providerId="ADAL" clId="{09DD1D8B-8E27-4FF8-994C-02567808E499}" dt="2024-11-26T02:40:47.378" v="39" actId="20577"/>
        <pc:sldMkLst>
          <pc:docMk/>
          <pc:sldMk cId="2140763302" sldId="257"/>
        </pc:sldMkLst>
        <pc:spChg chg="mod">
          <ac:chgData name="Sasha Ruschmeyer" userId="79e1a2a3-f33f-4973-80c4-33a640b716eb" providerId="ADAL" clId="{09DD1D8B-8E27-4FF8-994C-02567808E499}" dt="2024-11-26T02:40:47.378" v="39" actId="20577"/>
          <ac:spMkLst>
            <pc:docMk/>
            <pc:sldMk cId="2140763302" sldId="257"/>
            <ac:spMk id="3" creationId="{4A071B89-FC6B-F212-0042-CE1F86092920}"/>
          </ac:spMkLst>
        </pc:spChg>
      </pc:sldChg>
      <pc:sldChg chg="modSp mod">
        <pc:chgData name="Sasha Ruschmeyer" userId="79e1a2a3-f33f-4973-80c4-33a640b716eb" providerId="ADAL" clId="{09DD1D8B-8E27-4FF8-994C-02567808E499}" dt="2024-11-26T02:36:38.199" v="21" actId="14826"/>
        <pc:sldMkLst>
          <pc:docMk/>
          <pc:sldMk cId="2529127657" sldId="258"/>
        </pc:sldMkLst>
        <pc:picChg chg="mod">
          <ac:chgData name="Sasha Ruschmeyer" userId="79e1a2a3-f33f-4973-80c4-33a640b716eb" providerId="ADAL" clId="{09DD1D8B-8E27-4FF8-994C-02567808E499}" dt="2024-11-26T02:36:38.199" v="21" actId="14826"/>
          <ac:picMkLst>
            <pc:docMk/>
            <pc:sldMk cId="2529127657" sldId="258"/>
            <ac:picMk id="2" creationId="{BC7DD5D2-67F6-20DE-A5F6-245EA453B56A}"/>
          </ac:picMkLst>
        </pc:picChg>
      </pc:sldChg>
      <pc:sldChg chg="addSp delSp modSp mod">
        <pc:chgData name="Sasha Ruschmeyer" userId="79e1a2a3-f33f-4973-80c4-33a640b716eb" providerId="ADAL" clId="{09DD1D8B-8E27-4FF8-994C-02567808E499}" dt="2024-11-26T02:30:21.241" v="20" actId="478"/>
        <pc:sldMkLst>
          <pc:docMk/>
          <pc:sldMk cId="491253969" sldId="260"/>
        </pc:sldMkLst>
        <pc:graphicFrameChg chg="add del mod">
          <ac:chgData name="Sasha Ruschmeyer" userId="79e1a2a3-f33f-4973-80c4-33a640b716eb" providerId="ADAL" clId="{09DD1D8B-8E27-4FF8-994C-02567808E499}" dt="2024-11-26T02:30:21.241" v="20" actId="478"/>
          <ac:graphicFrameMkLst>
            <pc:docMk/>
            <pc:sldMk cId="491253969" sldId="260"/>
            <ac:graphicFrameMk id="3" creationId="{853B6CD8-DCFB-9AC1-B45A-34D71321726C}"/>
          </ac:graphicFrameMkLst>
        </pc:graphicFrameChg>
        <pc:picChg chg="mod">
          <ac:chgData name="Sasha Ruschmeyer" userId="79e1a2a3-f33f-4973-80c4-33a640b716eb" providerId="ADAL" clId="{09DD1D8B-8E27-4FF8-994C-02567808E499}" dt="2024-11-26T02:30:01.678" v="19" actId="14826"/>
          <ac:picMkLst>
            <pc:docMk/>
            <pc:sldMk cId="491253969" sldId="260"/>
            <ac:picMk id="2" creationId="{7C396E76-6ADC-3D81-7203-32B290831176}"/>
          </ac:picMkLst>
        </pc:picChg>
      </pc:sldChg>
      <pc:sldChg chg="addSp delSp modSp mod">
        <pc:chgData name="Sasha Ruschmeyer" userId="79e1a2a3-f33f-4973-80c4-33a640b716eb" providerId="ADAL" clId="{09DD1D8B-8E27-4FF8-994C-02567808E499}" dt="2024-11-26T17:19:46.297" v="363" actId="120"/>
        <pc:sldMkLst>
          <pc:docMk/>
          <pc:sldMk cId="3144466118" sldId="262"/>
        </pc:sldMkLst>
        <pc:spChg chg="mod">
          <ac:chgData name="Sasha Ruschmeyer" userId="79e1a2a3-f33f-4973-80c4-33a640b716eb" providerId="ADAL" clId="{09DD1D8B-8E27-4FF8-994C-02567808E499}" dt="2024-11-26T17:19:46.297" v="363" actId="120"/>
          <ac:spMkLst>
            <pc:docMk/>
            <pc:sldMk cId="3144466118" sldId="262"/>
            <ac:spMk id="2" creationId="{B4DE9AC6-F8B8-D8F6-12F1-4B92F13E7B17}"/>
          </ac:spMkLst>
        </pc:spChg>
        <pc:spChg chg="del mod">
          <ac:chgData name="Sasha Ruschmeyer" userId="79e1a2a3-f33f-4973-80c4-33a640b716eb" providerId="ADAL" clId="{09DD1D8B-8E27-4FF8-994C-02567808E499}" dt="2024-11-26T02:36:52.728" v="22" actId="478"/>
          <ac:spMkLst>
            <pc:docMk/>
            <pc:sldMk cId="3144466118" sldId="262"/>
            <ac:spMk id="4" creationId="{761854ED-B3FF-21A2-D809-D6E63B87E843}"/>
          </ac:spMkLst>
        </pc:spChg>
        <pc:spChg chg="add del mod">
          <ac:chgData name="Sasha Ruschmeyer" userId="79e1a2a3-f33f-4973-80c4-33a640b716eb" providerId="ADAL" clId="{09DD1D8B-8E27-4FF8-994C-02567808E499}" dt="2024-11-26T02:36:59.050" v="24" actId="478"/>
          <ac:spMkLst>
            <pc:docMk/>
            <pc:sldMk cId="3144466118" sldId="262"/>
            <ac:spMk id="7" creationId="{91FE6883-55BE-8BF2-C1BB-5645BCB6046E}"/>
          </ac:spMkLst>
        </pc:spChg>
        <pc:spChg chg="add mod">
          <ac:chgData name="Sasha Ruschmeyer" userId="79e1a2a3-f33f-4973-80c4-33a640b716eb" providerId="ADAL" clId="{09DD1D8B-8E27-4FF8-994C-02567808E499}" dt="2024-11-26T17:19:42.373" v="359" actId="12"/>
          <ac:spMkLst>
            <pc:docMk/>
            <pc:sldMk cId="3144466118" sldId="262"/>
            <ac:spMk id="8" creationId="{F0077884-1BDB-1BA5-D156-E6B10C528924}"/>
          </ac:spMkLst>
        </pc:spChg>
        <pc:picChg chg="mod">
          <ac:chgData name="Sasha Ruschmeyer" userId="79e1a2a3-f33f-4973-80c4-33a640b716eb" providerId="ADAL" clId="{09DD1D8B-8E27-4FF8-994C-02567808E499}" dt="2024-11-26T17:19:45.418" v="362" actId="14100"/>
          <ac:picMkLst>
            <pc:docMk/>
            <pc:sldMk cId="3144466118" sldId="262"/>
            <ac:picMk id="6" creationId="{755B6854-1635-BEB9-39E4-AF3B192ECBC6}"/>
          </ac:picMkLst>
        </pc:picChg>
      </pc:sldChg>
      <pc:sldChg chg="modSp new mod">
        <pc:chgData name="Sasha Ruschmeyer" userId="79e1a2a3-f33f-4973-80c4-33a640b716eb" providerId="ADAL" clId="{09DD1D8B-8E27-4FF8-994C-02567808E499}" dt="2024-11-26T17:35:29.800" v="709" actId="20577"/>
        <pc:sldMkLst>
          <pc:docMk/>
          <pc:sldMk cId="3691763778" sldId="265"/>
        </pc:sldMkLst>
        <pc:spChg chg="mod">
          <ac:chgData name="Sasha Ruschmeyer" userId="79e1a2a3-f33f-4973-80c4-33a640b716eb" providerId="ADAL" clId="{09DD1D8B-8E27-4FF8-994C-02567808E499}" dt="2024-11-26T17:29:38.066" v="518" actId="5793"/>
          <ac:spMkLst>
            <pc:docMk/>
            <pc:sldMk cId="3691763778" sldId="265"/>
            <ac:spMk id="2" creationId="{5E3667D5-92F4-FE04-38DA-D260E17BF205}"/>
          </ac:spMkLst>
        </pc:spChg>
        <pc:spChg chg="mod">
          <ac:chgData name="Sasha Ruschmeyer" userId="79e1a2a3-f33f-4973-80c4-33a640b716eb" providerId="ADAL" clId="{09DD1D8B-8E27-4FF8-994C-02567808E499}" dt="2024-11-26T17:35:29.800" v="709" actId="20577"/>
          <ac:spMkLst>
            <pc:docMk/>
            <pc:sldMk cId="3691763778" sldId="265"/>
            <ac:spMk id="3" creationId="{CC881DD0-D6D2-34F8-1CCE-9BC843475D4D}"/>
          </ac:spMkLst>
        </pc:spChg>
      </pc:sldChg>
      <pc:sldChg chg="addSp delSp modSp new mod">
        <pc:chgData name="Sasha Ruschmeyer" userId="79e1a2a3-f33f-4973-80c4-33a640b716eb" providerId="ADAL" clId="{09DD1D8B-8E27-4FF8-994C-02567808E499}" dt="2024-11-26T02:49:55.651" v="239" actId="1076"/>
        <pc:sldMkLst>
          <pc:docMk/>
          <pc:sldMk cId="1640984685" sldId="266"/>
        </pc:sldMkLst>
        <pc:spChg chg="mod">
          <ac:chgData name="Sasha Ruschmeyer" userId="79e1a2a3-f33f-4973-80c4-33a640b716eb" providerId="ADAL" clId="{09DD1D8B-8E27-4FF8-994C-02567808E499}" dt="2024-11-26T02:42:16.004" v="65" actId="242"/>
          <ac:spMkLst>
            <pc:docMk/>
            <pc:sldMk cId="1640984685" sldId="266"/>
            <ac:spMk id="2" creationId="{BEEEBE45-491E-C1BF-1776-F1EC1CCD9BFC}"/>
          </ac:spMkLst>
        </pc:spChg>
        <pc:spChg chg="del">
          <ac:chgData name="Sasha Ruschmeyer" userId="79e1a2a3-f33f-4973-80c4-33a640b716eb" providerId="ADAL" clId="{09DD1D8B-8E27-4FF8-994C-02567808E499}" dt="2024-11-26T02:44:00.845" v="73" actId="931"/>
          <ac:spMkLst>
            <pc:docMk/>
            <pc:sldMk cId="1640984685" sldId="266"/>
            <ac:spMk id="3" creationId="{2A8417EB-0013-CB1E-66E5-36D61D6AC2A1}"/>
          </ac:spMkLst>
        </pc:spChg>
        <pc:spChg chg="del mod">
          <ac:chgData name="Sasha Ruschmeyer" userId="79e1a2a3-f33f-4973-80c4-33a640b716eb" providerId="ADAL" clId="{09DD1D8B-8E27-4FF8-994C-02567808E499}" dt="2024-11-26T02:43:50.977" v="72" actId="478"/>
          <ac:spMkLst>
            <pc:docMk/>
            <pc:sldMk cId="1640984685" sldId="266"/>
            <ac:spMk id="4" creationId="{A04A6C64-1A27-2EA1-F4B7-7635F98E8ACA}"/>
          </ac:spMkLst>
        </pc:spChg>
        <pc:graphicFrameChg chg="add mod modGraphic">
          <ac:chgData name="Sasha Ruschmeyer" userId="79e1a2a3-f33f-4973-80c4-33a640b716eb" providerId="ADAL" clId="{09DD1D8B-8E27-4FF8-994C-02567808E499}" dt="2024-11-26T02:49:55.651" v="239" actId="1076"/>
          <ac:graphicFrameMkLst>
            <pc:docMk/>
            <pc:sldMk cId="1640984685" sldId="266"/>
            <ac:graphicFrameMk id="6" creationId="{1C623CEF-23BC-5B91-2D33-3E6EF433EF09}"/>
          </ac:graphicFrameMkLst>
        </pc:graphicFrameChg>
        <pc:picChg chg="add mod">
          <ac:chgData name="Sasha Ruschmeyer" userId="79e1a2a3-f33f-4973-80c4-33a640b716eb" providerId="ADAL" clId="{09DD1D8B-8E27-4FF8-994C-02567808E499}" dt="2024-11-26T02:44:03.149" v="75" actId="962"/>
          <ac:picMkLst>
            <pc:docMk/>
            <pc:sldMk cId="1640984685" sldId="266"/>
            <ac:picMk id="8" creationId="{C61AFFDB-114C-7D14-78B3-C81C6A6C8BCC}"/>
          </ac:picMkLst>
        </pc:picChg>
      </pc:sldChg>
    </pc:docChg>
  </pc:docChgLst>
  <pc:docChgLst>
    <pc:chgData name="Danielle Poole" userId="e1a0a253-264b-4dbd-85cc-8f45341767b0" providerId="ADAL" clId="{E70DF61E-6D74-4652-97CA-C18F6700E599}"/>
    <pc:docChg chg="undo custSel modSld">
      <pc:chgData name="Danielle Poole" userId="e1a0a253-264b-4dbd-85cc-8f45341767b0" providerId="ADAL" clId="{E70DF61E-6D74-4652-97CA-C18F6700E599}" dt="2024-12-05T00:41:48.149" v="960" actId="962"/>
      <pc:docMkLst>
        <pc:docMk/>
      </pc:docMkLst>
      <pc:sldChg chg="addSp delSp modSp mod">
        <pc:chgData name="Danielle Poole" userId="e1a0a253-264b-4dbd-85cc-8f45341767b0" providerId="ADAL" clId="{E70DF61E-6D74-4652-97CA-C18F6700E599}" dt="2024-12-05T00:40:04.557" v="775" actId="13244"/>
        <pc:sldMkLst>
          <pc:docMk/>
          <pc:sldMk cId="2529127657" sldId="258"/>
        </pc:sldMkLst>
        <pc:spChg chg="add del mod">
          <ac:chgData name="Danielle Poole" userId="e1a0a253-264b-4dbd-85cc-8f45341767b0" providerId="ADAL" clId="{E70DF61E-6D74-4652-97CA-C18F6700E599}" dt="2024-12-05T00:38:52.659" v="666" actId="33699"/>
          <ac:spMkLst>
            <pc:docMk/>
            <pc:sldMk cId="2529127657" sldId="258"/>
            <ac:spMk id="3" creationId="{DD4F64FC-954F-7882-8018-D5642D73CC8E}"/>
          </ac:spMkLst>
        </pc:spChg>
        <pc:spChg chg="add mod">
          <ac:chgData name="Danielle Poole" userId="e1a0a253-264b-4dbd-85cc-8f45341767b0" providerId="ADAL" clId="{E70DF61E-6D74-4652-97CA-C18F6700E599}" dt="2024-12-05T00:39:20.630" v="716" actId="20577"/>
          <ac:spMkLst>
            <pc:docMk/>
            <pc:sldMk cId="2529127657" sldId="258"/>
            <ac:spMk id="4" creationId="{6C64470B-10C3-0996-AF92-6FD8A1277E41}"/>
          </ac:spMkLst>
        </pc:spChg>
        <pc:spChg chg="mod">
          <ac:chgData name="Danielle Poole" userId="e1a0a253-264b-4dbd-85cc-8f45341767b0" providerId="ADAL" clId="{E70DF61E-6D74-4652-97CA-C18F6700E599}" dt="2024-12-05T00:40:04.557" v="775" actId="13244"/>
          <ac:spMkLst>
            <pc:docMk/>
            <pc:sldMk cId="2529127657" sldId="258"/>
            <ac:spMk id="7" creationId="{539B3955-750B-9332-F421-08C75F5769DE}"/>
          </ac:spMkLst>
        </pc:spChg>
        <pc:picChg chg="mod">
          <ac:chgData name="Danielle Poole" userId="e1a0a253-264b-4dbd-85cc-8f45341767b0" providerId="ADAL" clId="{E70DF61E-6D74-4652-97CA-C18F6700E599}" dt="2024-12-05T00:40:03" v="774" actId="13244"/>
          <ac:picMkLst>
            <pc:docMk/>
            <pc:sldMk cId="2529127657" sldId="258"/>
            <ac:picMk id="2" creationId="{BC7DD5D2-67F6-20DE-A5F6-245EA453B56A}"/>
          </ac:picMkLst>
        </pc:picChg>
      </pc:sldChg>
      <pc:sldChg chg="addSp modSp mod">
        <pc:chgData name="Danielle Poole" userId="e1a0a253-264b-4dbd-85cc-8f45341767b0" providerId="ADAL" clId="{E70DF61E-6D74-4652-97CA-C18F6700E599}" dt="2024-12-05T00:40:17.400" v="778" actId="13244"/>
        <pc:sldMkLst>
          <pc:docMk/>
          <pc:sldMk cId="491253969" sldId="260"/>
        </pc:sldMkLst>
        <pc:spChg chg="add mod">
          <ac:chgData name="Danielle Poole" userId="e1a0a253-264b-4dbd-85cc-8f45341767b0" providerId="ADAL" clId="{E70DF61E-6D74-4652-97CA-C18F6700E599}" dt="2024-12-05T00:40:14.656" v="777" actId="13244"/>
          <ac:spMkLst>
            <pc:docMk/>
            <pc:sldMk cId="491253969" sldId="260"/>
            <ac:spMk id="3" creationId="{4678D9BD-D474-0BDB-F3BA-A5A329CFA33E}"/>
          </ac:spMkLst>
        </pc:spChg>
        <pc:picChg chg="mod">
          <ac:chgData name="Danielle Poole" userId="e1a0a253-264b-4dbd-85cc-8f45341767b0" providerId="ADAL" clId="{E70DF61E-6D74-4652-97CA-C18F6700E599}" dt="2024-12-05T00:40:17.400" v="778" actId="13244"/>
          <ac:picMkLst>
            <pc:docMk/>
            <pc:sldMk cId="491253969" sldId="260"/>
            <ac:picMk id="2" creationId="{7C396E76-6ADC-3D81-7203-32B290831176}"/>
          </ac:picMkLst>
        </pc:picChg>
      </pc:sldChg>
      <pc:sldChg chg="modSp mod">
        <pc:chgData name="Danielle Poole" userId="e1a0a253-264b-4dbd-85cc-8f45341767b0" providerId="ADAL" clId="{E70DF61E-6D74-4652-97CA-C18F6700E599}" dt="2024-12-05T00:41:48.149" v="960" actId="962"/>
        <pc:sldMkLst>
          <pc:docMk/>
          <pc:sldMk cId="3144466118" sldId="262"/>
        </pc:sldMkLst>
        <pc:spChg chg="ord">
          <ac:chgData name="Danielle Poole" userId="e1a0a253-264b-4dbd-85cc-8f45341767b0" providerId="ADAL" clId="{E70DF61E-6D74-4652-97CA-C18F6700E599}" dt="2024-12-05T00:38:38.007" v="664" actId="13244"/>
          <ac:spMkLst>
            <pc:docMk/>
            <pc:sldMk cId="3144466118" sldId="262"/>
            <ac:spMk id="3" creationId="{57B70B6F-27E4-C081-D6D1-E389038F258C}"/>
          </ac:spMkLst>
        </pc:spChg>
        <pc:picChg chg="mod">
          <ac:chgData name="Danielle Poole" userId="e1a0a253-264b-4dbd-85cc-8f45341767b0" providerId="ADAL" clId="{E70DF61E-6D74-4652-97CA-C18F6700E599}" dt="2024-12-05T00:41:48.149" v="960" actId="962"/>
          <ac:picMkLst>
            <pc:docMk/>
            <pc:sldMk cId="3144466118" sldId="262"/>
            <ac:picMk id="6" creationId="{755B6854-1635-BEB9-39E4-AF3B192ECBC6}"/>
          </ac:picMkLst>
        </pc:picChg>
      </pc:sldChg>
      <pc:sldChg chg="modSp mod">
        <pc:chgData name="Danielle Poole" userId="e1a0a253-264b-4dbd-85cc-8f45341767b0" providerId="ADAL" clId="{E70DF61E-6D74-4652-97CA-C18F6700E599}" dt="2024-12-05T00:40:57.158" v="824" actId="962"/>
        <pc:sldMkLst>
          <pc:docMk/>
          <pc:sldMk cId="1640984685" sldId="266"/>
        </pc:sldMkLst>
        <pc:graphicFrameChg chg="ord modGraphic">
          <ac:chgData name="Danielle Poole" userId="e1a0a253-264b-4dbd-85cc-8f45341767b0" providerId="ADAL" clId="{E70DF61E-6D74-4652-97CA-C18F6700E599}" dt="2024-12-05T00:38:15.664" v="662" actId="13244"/>
          <ac:graphicFrameMkLst>
            <pc:docMk/>
            <pc:sldMk cId="1640984685" sldId="266"/>
            <ac:graphicFrameMk id="6" creationId="{1C623CEF-23BC-5B91-2D33-3E6EF433EF09}"/>
          </ac:graphicFrameMkLst>
        </pc:graphicFrameChg>
        <pc:picChg chg="mod ord">
          <ac:chgData name="Danielle Poole" userId="e1a0a253-264b-4dbd-85cc-8f45341767b0" providerId="ADAL" clId="{E70DF61E-6D74-4652-97CA-C18F6700E599}" dt="2024-12-05T00:40:57.158" v="824" actId="962"/>
          <ac:picMkLst>
            <pc:docMk/>
            <pc:sldMk cId="1640984685" sldId="266"/>
            <ac:picMk id="8" creationId="{C61AFFDB-114C-7D14-78B3-C81C6A6C8B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8D89E-21E9-F247-9AAB-5B9A9470EBE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F7C34-274A-2E43-A595-8CB748753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7C34-274A-2E43-A595-8CB7487535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3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-public service. Never increased price and made it free for 18 and under to mirror SCT</a:t>
            </a:r>
          </a:p>
          <a:p>
            <a:r>
              <a:rPr lang="en-US" dirty="0"/>
              <a:t>-Move to </a:t>
            </a:r>
            <a:r>
              <a:rPr lang="en-US" dirty="0" err="1"/>
              <a:t>elmo</a:t>
            </a:r>
            <a:r>
              <a:rPr lang="en-US" dirty="0"/>
              <a:t> significantly increased ridership b/c of its proximity to Steelhead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7C34-274A-2E43-A595-8CB7487535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4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7C34-274A-2E43-A595-8CB7487535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7C34-274A-2E43-A595-8CB7487535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7C34-274A-2E43-A595-8CB7487535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9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C261CC-95CA-1E36-F369-26F946BF2EF8}"/>
              </a:ext>
            </a:extLst>
          </p:cNvPr>
          <p:cNvSpPr/>
          <p:nvPr userDrawn="1"/>
        </p:nvSpPr>
        <p:spPr>
          <a:xfrm>
            <a:off x="219118" y="4010090"/>
            <a:ext cx="11767144" cy="26345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91445-6620-87B7-A14E-1FC672676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132" y="4104641"/>
            <a:ext cx="11396684" cy="1290320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41956-3440-650A-CD47-911043E92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132" y="5435601"/>
            <a:ext cx="11396684" cy="762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04556F-A9C4-02B3-420C-818C8D8DE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359" y="6042614"/>
            <a:ext cx="2011457" cy="483841"/>
          </a:xfrm>
          <a:prstGeom prst="rect">
            <a:avLst/>
          </a:prstGeom>
        </p:spPr>
      </p:pic>
      <p:pic>
        <p:nvPicPr>
          <p:cNvPr id="12" name="Picture 11" descr="A lake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9C32E17B-2CC4-7B52-B5DD-DD357EFEB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" t="12566" r="-57" b="17747"/>
          <a:stretch/>
        </p:blipFill>
        <p:spPr>
          <a:xfrm>
            <a:off x="219118" y="213361"/>
            <a:ext cx="11777472" cy="37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EF39-AB73-0C55-959E-22F382B5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44245"/>
            <a:ext cx="11381591" cy="10781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CE318-9E57-77C8-2FD2-06225012D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500505"/>
            <a:ext cx="1138159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531897-42B8-A95E-52C1-1F23009A0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3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AC901F-68ED-897A-349C-98B95086DEEA}"/>
              </a:ext>
            </a:extLst>
          </p:cNvPr>
          <p:cNvSpPr/>
          <p:nvPr userDrawn="1"/>
        </p:nvSpPr>
        <p:spPr>
          <a:xfrm>
            <a:off x="229278" y="3999930"/>
            <a:ext cx="11750040" cy="263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7B77E1-0127-3F7E-F722-F641810E4263}"/>
              </a:ext>
            </a:extLst>
          </p:cNvPr>
          <p:cNvSpPr/>
          <p:nvPr userDrawn="1"/>
        </p:nvSpPr>
        <p:spPr>
          <a:xfrm>
            <a:off x="9072879" y="5923280"/>
            <a:ext cx="2907554" cy="716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A44A20-F0C8-B044-7955-384C6EA41D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359" y="6042614"/>
            <a:ext cx="2011457" cy="48384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92152C-AF50-486C-6794-CF26DA7E772A}"/>
              </a:ext>
            </a:extLst>
          </p:cNvPr>
          <p:cNvCxnSpPr/>
          <p:nvPr userDrawn="1"/>
        </p:nvCxnSpPr>
        <p:spPr>
          <a:xfrm flipV="1">
            <a:off x="9741422" y="6042614"/>
            <a:ext cx="0" cy="483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712896-A874-D61E-BB70-DD7B4BE7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70" y="4206240"/>
            <a:ext cx="11431270" cy="113984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BA3E8-5DD5-B2F1-BE97-CC63C993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570" y="5362915"/>
            <a:ext cx="11431270" cy="8346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F43E09-5DEB-9006-5939-C7B3822F4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erson walking on a hill&#10;&#10;Description automatically generated">
            <a:extLst>
              <a:ext uri="{FF2B5EF4-FFF2-40B4-BE49-F238E27FC236}">
                <a16:creationId xmlns:a16="http://schemas.microsoft.com/office/drawing/2014/main" id="{D6D698CD-11C6-CFE7-80DF-735DB3BC7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7549" b="34061"/>
          <a:stretch/>
        </p:blipFill>
        <p:spPr>
          <a:xfrm>
            <a:off x="216239" y="218419"/>
            <a:ext cx="11768328" cy="379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2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8700-C4FD-F37D-DBC2-0659F527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44245"/>
            <a:ext cx="11381591" cy="10781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B78A0-DEFA-7A26-F128-812259099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59" y="150095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197755-2FDD-536F-14CF-9CB322BCF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095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62E88A-47CC-4751-B5C9-8BBD42D71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68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9B92-E11C-7869-73F4-9A52EB91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0360-D673-D812-62A6-B28C91671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2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B265AB-5E7E-75D3-C8F5-D4A5FAAFC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5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1454-49B3-D655-87FF-16ECB073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35280"/>
            <a:ext cx="8564880" cy="108712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BAC2C-14C8-6E25-6127-E2CFDC893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072880" y="213360"/>
            <a:ext cx="2905760" cy="57200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D40C8-F3E0-13AC-F678-2AE9E166D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0" y="1503679"/>
            <a:ext cx="8554720" cy="500565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1F0012-0841-D850-213F-F55CD541B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05C96F-DA17-493C-FC98-6B0E3B37289F}"/>
              </a:ext>
            </a:extLst>
          </p:cNvPr>
          <p:cNvSpPr/>
          <p:nvPr userDrawn="1"/>
        </p:nvSpPr>
        <p:spPr>
          <a:xfrm>
            <a:off x="9072879" y="5923280"/>
            <a:ext cx="2907554" cy="716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D2A91-8382-3F72-F584-19A9F9E6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44246"/>
            <a:ext cx="11381591" cy="1107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2F06-BC23-6D87-9AC9-9FDA5938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1499518"/>
            <a:ext cx="11381591" cy="467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624BE-EFDC-3BC2-5445-59DA29374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879" y="6113734"/>
            <a:ext cx="663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086921A3-73A8-944A-A71F-D053A45E2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65AC08-F3A4-CACF-4737-77E4946C592D}"/>
              </a:ext>
            </a:extLst>
          </p:cNvPr>
          <p:cNvSpPr/>
          <p:nvPr userDrawn="1"/>
        </p:nvSpPr>
        <p:spPr>
          <a:xfrm>
            <a:off x="211567" y="207122"/>
            <a:ext cx="11768866" cy="643307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ED38A0-04B2-5A82-F89A-FA2C6A4ECCB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65359" y="6042614"/>
            <a:ext cx="2011457" cy="4838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152743-C536-B3F3-C789-968DF593AF9D}"/>
              </a:ext>
            </a:extLst>
          </p:cNvPr>
          <p:cNvCxnSpPr/>
          <p:nvPr userDrawn="1"/>
        </p:nvCxnSpPr>
        <p:spPr>
          <a:xfrm flipV="1">
            <a:off x="9741422" y="6042614"/>
            <a:ext cx="0" cy="483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39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CDB3-5A0C-EE3F-1498-B10B8384F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Regional Parks River Shuttle </a:t>
            </a:r>
          </a:p>
        </p:txBody>
      </p:sp>
    </p:spTree>
    <p:extLst>
      <p:ext uri="{BB962C8B-B14F-4D97-AF65-F5344CB8AC3E}">
        <p14:creationId xmlns:p14="http://schemas.microsoft.com/office/powerpoint/2010/main" val="171196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5614-295C-8F95-15E6-2D201B88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561704"/>
            <a:ext cx="11381591" cy="1078155"/>
          </a:xfrm>
        </p:spPr>
        <p:txBody>
          <a:bodyPr/>
          <a:lstStyle/>
          <a:p>
            <a:pPr algn="ctr"/>
            <a:r>
              <a:rPr lang="en-US" dirty="0"/>
              <a:t>River Shuttle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A8EB7-07BB-81B7-D4A3-BD22E23F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966894"/>
            <a:ext cx="7462059" cy="45119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Reduces traffic on River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Safe, easy access to River Beaches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Alleviates neighborhood parking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Eliminates Commercial Charter Bus Drop-offs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Lessen climate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92796-A0C3-AEC7-1983-D8A13970F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1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430C-8045-F84C-5243-ACB30CE1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8" y="561704"/>
            <a:ext cx="11381591" cy="1078155"/>
          </a:xfrm>
        </p:spPr>
        <p:txBody>
          <a:bodyPr/>
          <a:lstStyle/>
          <a:p>
            <a:pPr algn="ctr"/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1B89-FC6B-F212-0042-CE1F8609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51" y="1181397"/>
            <a:ext cx="7115876" cy="511489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2021 </a:t>
            </a:r>
          </a:p>
          <a:p>
            <a:pPr marL="342900" lvl="1" indent="-342900"/>
            <a:r>
              <a:rPr lang="en-US" dirty="0"/>
              <a:t>Contracted with Code 3 in July</a:t>
            </a:r>
          </a:p>
          <a:p>
            <a:pPr marL="342900" lvl="1" indent="-342900"/>
            <a:r>
              <a:rPr lang="en-US" dirty="0"/>
              <a:t>Two busses ran from Tom </a:t>
            </a:r>
            <a:r>
              <a:rPr lang="en-US" dirty="0" err="1"/>
              <a:t>Schopflin</a:t>
            </a:r>
            <a:r>
              <a:rPr lang="en-US" dirty="0"/>
              <a:t> July 1 to Labor Day</a:t>
            </a:r>
          </a:p>
          <a:p>
            <a:pPr marL="342900" lvl="1" indent="-342900"/>
            <a:r>
              <a:rPr lang="en-US" dirty="0"/>
              <a:t>$5 per rider</a:t>
            </a:r>
          </a:p>
          <a:p>
            <a:r>
              <a:rPr lang="en-US" b="1" dirty="0"/>
              <a:t>2022</a:t>
            </a:r>
          </a:p>
          <a:p>
            <a:pPr marL="342900" lvl="1" indent="-342900"/>
            <a:r>
              <a:rPr lang="en-US" dirty="0"/>
              <a:t>Two busses ran from Tom </a:t>
            </a:r>
            <a:r>
              <a:rPr lang="en-US" dirty="0" err="1"/>
              <a:t>Schopflin</a:t>
            </a:r>
            <a:r>
              <a:rPr lang="en-US" dirty="0"/>
              <a:t> Memorial Day to Labor Day</a:t>
            </a:r>
          </a:p>
          <a:p>
            <a:pPr marL="342900" lvl="1" indent="-342900"/>
            <a:r>
              <a:rPr lang="en-US" dirty="0"/>
              <a:t>$5 per adult rider. Free for under-18 </a:t>
            </a:r>
          </a:p>
          <a:p>
            <a:pPr lvl="1" indent="0">
              <a:buNone/>
            </a:pPr>
            <a:r>
              <a:rPr lang="en-US" b="1" dirty="0"/>
              <a:t>2023</a:t>
            </a:r>
          </a:p>
          <a:p>
            <a:pPr marL="342900" lvl="1" indent="-342900"/>
            <a:r>
              <a:rPr lang="en-US" dirty="0"/>
              <a:t>Moved parking from Tom </a:t>
            </a:r>
            <a:r>
              <a:rPr lang="en-US" dirty="0" err="1"/>
              <a:t>Schopflin</a:t>
            </a:r>
            <a:r>
              <a:rPr lang="en-US" dirty="0"/>
              <a:t> to El Molino </a:t>
            </a:r>
          </a:p>
          <a:p>
            <a:pPr marL="342900" lvl="1" indent="-342900"/>
            <a:r>
              <a:rPr lang="en-US" dirty="0"/>
              <a:t>Added a third bus on Saturday’s </a:t>
            </a:r>
          </a:p>
          <a:p>
            <a:pPr lvl="1" indent="0">
              <a:buNone/>
            </a:pPr>
            <a:r>
              <a:rPr lang="en-US" b="1" dirty="0"/>
              <a:t>2024</a:t>
            </a:r>
          </a:p>
          <a:p>
            <a:pPr marL="342900" lvl="1" indent="-342900"/>
            <a:r>
              <a:rPr lang="en-US" dirty="0"/>
              <a:t>R2T2 Tube Rentals Pilot</a:t>
            </a:r>
          </a:p>
          <a:p>
            <a:pPr marL="342900" lvl="1" indent="-342900"/>
            <a:r>
              <a:rPr lang="en-US" dirty="0"/>
              <a:t>SMART Connect Service Pilot</a:t>
            </a:r>
          </a:p>
          <a:p>
            <a:pPr marL="342900" lvl="1" indent="-342900"/>
            <a:r>
              <a:rPr lang="en-US" dirty="0"/>
              <a:t>Added a fourth bus on Saturday’s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59225-56FD-5FD9-654C-BDF5AD397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6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64470B-10C3-0996-AF92-6FD8A127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-1078155"/>
            <a:ext cx="11381591" cy="10781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Year to Year River Shuttle Ridership Trends Graph</a:t>
            </a:r>
          </a:p>
        </p:txBody>
      </p:sp>
      <p:pic>
        <p:nvPicPr>
          <p:cNvPr id="2" name="Picture 1" descr="Bar graph depicting river shuttle ridership. 1,118 riders in 2021, 2,388 riders in 2022, 6,431 riders in 2023 and 14,093 riders in 2024. ">
            <a:extLst>
              <a:ext uri="{FF2B5EF4-FFF2-40B4-BE49-F238E27FC236}">
                <a16:creationId xmlns:a16="http://schemas.microsoft.com/office/drawing/2014/main" id="{BC7DD5D2-67F6-20DE-A5F6-245EA453B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59177" y="1036185"/>
            <a:ext cx="7876715" cy="443839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B3955-750B-9332-F421-08C75F576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2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78D9BD-D474-0BDB-F3BA-A5A329CF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-1087120"/>
            <a:ext cx="8564880" cy="10871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Monthly Ridership Comparison for 2023 and 2024 - Graph</a:t>
            </a:r>
          </a:p>
        </p:txBody>
      </p:sp>
      <p:pic>
        <p:nvPicPr>
          <p:cNvPr id="2" name="Picture 1" descr="A bar graph showing comparisons between monthly ridership in 2023 vs. 2024. 2024 ridership is higher in May, June, July, August, Sept, and in total. ">
            <a:extLst>
              <a:ext uri="{FF2B5EF4-FFF2-40B4-BE49-F238E27FC236}">
                <a16:creationId xmlns:a16="http://schemas.microsoft.com/office/drawing/2014/main" id="{7C396E76-6ADC-3D81-7203-32B290831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04160" y="601884"/>
            <a:ext cx="8787126" cy="51638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8FE94-3E5B-C667-2E95-A59BB57D8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5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BE45-491E-C1BF-1776-F1EC1CCD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R2T2 Tube Rental Pilot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623CEF-23BC-5B91-2D33-3E6EF433E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421444"/>
              </p:ext>
            </p:extLst>
          </p:nvPr>
        </p:nvGraphicFramePr>
        <p:xfrm>
          <a:off x="1761906" y="1815749"/>
          <a:ext cx="5772588" cy="3627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68752">
                  <a:extLst>
                    <a:ext uri="{9D8B030D-6E8A-4147-A177-3AD203B41FA5}">
                      <a16:colId xmlns:a16="http://schemas.microsoft.com/office/drawing/2014/main" val="2236048444"/>
                    </a:ext>
                  </a:extLst>
                </a:gridCol>
                <a:gridCol w="3203836">
                  <a:extLst>
                    <a:ext uri="{9D8B030D-6E8A-4147-A177-3AD203B41FA5}">
                      <a16:colId xmlns:a16="http://schemas.microsoft.com/office/drawing/2014/main" val="1005786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Quantity Rented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861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Single Tubes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3,312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935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Double Tubes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709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Ice Chest Floats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888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Paddle Rentals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406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Inflations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991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Paddle Rentals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088586"/>
                  </a:ext>
                </a:extLst>
              </a:tr>
            </a:tbl>
          </a:graphicData>
        </a:graphic>
      </p:graphicFrame>
      <p:pic>
        <p:nvPicPr>
          <p:cNvPr id="8" name="Picture Placeholder 7" descr="A group of people with inflatable tubes in a river&#10;">
            <a:extLst>
              <a:ext uri="{FF2B5EF4-FFF2-40B4-BE49-F238E27FC236}">
                <a16:creationId xmlns:a16="http://schemas.microsoft.com/office/drawing/2014/main" id="{C61AFFDB-114C-7D14-78B3-C81C6A6C8B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130" r="16130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CB2E5-A462-E01D-983D-7A8728537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8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9AC6-F8B8-D8F6-12F1-4B92F13E7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03" y="526609"/>
            <a:ext cx="11381591" cy="1078155"/>
          </a:xfrm>
        </p:spPr>
        <p:txBody>
          <a:bodyPr/>
          <a:lstStyle/>
          <a:p>
            <a:pPr algn="ctr"/>
            <a:r>
              <a:rPr lang="en-US" dirty="0"/>
              <a:t>What’s Next?</a:t>
            </a:r>
          </a:p>
        </p:txBody>
      </p:sp>
      <p:pic>
        <p:nvPicPr>
          <p:cNvPr id="6" name="Picture 5" descr="A bus on a green background&#10;Text reads: Request for proposals, apply at SoCoParks.org/RFP">
            <a:extLst>
              <a:ext uri="{FF2B5EF4-FFF2-40B4-BE49-F238E27FC236}">
                <a16:creationId xmlns:a16="http://schemas.microsoft.com/office/drawing/2014/main" id="{755B6854-1635-BEB9-39E4-AF3B192E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349" y="1312801"/>
            <a:ext cx="5018590" cy="50185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70B6F-27E4-C081-D6D1-E389038F2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6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667D5-92F4-FE04-38DA-D260E17B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Coming Soon (Summer of 2025)…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1DD0-D6D2-34F8-1CCE-9BC84347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500504"/>
            <a:ext cx="11381591" cy="46132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locations</a:t>
            </a:r>
          </a:p>
          <a:p>
            <a:pPr marL="754380" lvl="2" indent="-342900"/>
            <a:r>
              <a:rPr lang="en-US" dirty="0"/>
              <a:t>Guerneville River Park </a:t>
            </a:r>
          </a:p>
          <a:p>
            <a:pPr marL="754380" lvl="2" indent="-342900"/>
            <a:r>
              <a:rPr lang="en-US" dirty="0"/>
              <a:t>Airport SMART station</a:t>
            </a:r>
          </a:p>
          <a:p>
            <a:pPr marL="342900" lvl="1" indent="-342900"/>
            <a:r>
              <a:rPr lang="en-US" dirty="0"/>
              <a:t>More Amenities (hopefully) </a:t>
            </a:r>
          </a:p>
          <a:p>
            <a:pPr marL="754380" lvl="2" indent="-342900"/>
            <a:r>
              <a:rPr lang="en-US" dirty="0"/>
              <a:t>More busses</a:t>
            </a:r>
          </a:p>
          <a:p>
            <a:pPr marL="754380" lvl="2" indent="-342900"/>
            <a:r>
              <a:rPr lang="en-US"/>
              <a:t>EV busses</a:t>
            </a:r>
            <a:endParaRPr lang="en-US" dirty="0"/>
          </a:p>
          <a:p>
            <a:pPr marL="754380" lvl="2" indent="-342900"/>
            <a:r>
              <a:rPr lang="en-US" dirty="0"/>
              <a:t>More gear storage </a:t>
            </a:r>
          </a:p>
          <a:p>
            <a:pPr marL="754380" lvl="2" indent="-342900"/>
            <a:r>
              <a:rPr lang="en-US" dirty="0"/>
              <a:t>Tube inflations </a:t>
            </a:r>
          </a:p>
          <a:p>
            <a:pPr marL="754380" lvl="2" indent="-342900"/>
            <a:r>
              <a:rPr lang="en-US" dirty="0"/>
              <a:t>Kayak and/or SUP rentals </a:t>
            </a:r>
          </a:p>
          <a:p>
            <a:pPr marL="754380" lvl="2" indent="-3429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7055B-F4FA-A334-2FD7-9AF881AD2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86921A3-73A8-944A-A71F-D053A45E24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6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3BDCF-9D18-8D33-5D86-C88E70741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032FE-010C-CD2C-BA32-0DADBA711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Sasha.Ruschmeyer@sonoma-county.org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59B6B-7A97-36F6-E90A-975BD611F9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28425" y="6113463"/>
            <a:ext cx="663575" cy="365125"/>
          </a:xfrm>
        </p:spPr>
        <p:txBody>
          <a:bodyPr/>
          <a:lstStyle/>
          <a:p>
            <a:fld id="{086921A3-73A8-944A-A71F-D053A45E24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75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5">
      <a:dk1>
        <a:srgbClr val="3F3F3F"/>
      </a:dk1>
      <a:lt1>
        <a:srgbClr val="FFFFFF"/>
      </a:lt1>
      <a:dk2>
        <a:srgbClr val="00713C"/>
      </a:dk2>
      <a:lt2>
        <a:srgbClr val="FFFCDE"/>
      </a:lt2>
      <a:accent1>
        <a:srgbClr val="B6491A"/>
      </a:accent1>
      <a:accent2>
        <a:srgbClr val="0C7592"/>
      </a:accent2>
      <a:accent3>
        <a:srgbClr val="632600"/>
      </a:accent3>
      <a:accent4>
        <a:srgbClr val="FBED27"/>
      </a:accent4>
      <a:accent5>
        <a:srgbClr val="00AD4D"/>
      </a:accent5>
      <a:accent6>
        <a:srgbClr val="00B6F0"/>
      </a:accent6>
      <a:hlink>
        <a:srgbClr val="0C7592"/>
      </a:hlink>
      <a:folHlink>
        <a:srgbClr val="0044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RP -2023 PPT Template.potx" id="{665E2052-C5B3-4452-A68C-D96AC293DACF}" vid="{CC941EBF-7C4E-4F68-B95D-B8300A92A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CF4CFC15DF3D48B529DAB059358B99" ma:contentTypeVersion="16" ma:contentTypeDescription="Create a new document." ma:contentTypeScope="" ma:versionID="cab7bf8d305d3149233221d5ca42f436">
  <xsd:schema xmlns:xsd="http://www.w3.org/2001/XMLSchema" xmlns:xs="http://www.w3.org/2001/XMLSchema" xmlns:p="http://schemas.microsoft.com/office/2006/metadata/properties" xmlns:ns2="6a1c167a-dc01-413f-a748-14794ce05e10" xmlns:ns3="f843c3c8-3885-46fc-b8cc-0bddcb4ee898" targetNamespace="http://schemas.microsoft.com/office/2006/metadata/properties" ma:root="true" ma:fieldsID="7132f7be22879f107fadbee908c7576d" ns2:_="" ns3:_="">
    <xsd:import namespace="6a1c167a-dc01-413f-a748-14794ce05e10"/>
    <xsd:import namespace="f843c3c8-3885-46fc-b8cc-0bddcb4ee8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c167a-dc01-413f-a748-14794ce05e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a548d21-6c86-4e33-8bb5-3bd772540c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3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3c3c8-3885-46fc-b8cc-0bddcb4ee89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c0484fa-380a-48b8-88d3-9dde7e4ac961}" ma:internalName="TaxCatchAll" ma:showField="CatchAllData" ma:web="f843c3c8-3885-46fc-b8cc-0bddcb4ee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6a1c167a-dc01-413f-a748-14794ce05e10" xsi:nil="true"/>
    <TaxCatchAll xmlns="f843c3c8-3885-46fc-b8cc-0bddcb4ee898" xsi:nil="true"/>
    <lcf76f155ced4ddcb4097134ff3c332f xmlns="6a1c167a-dc01-413f-a748-14794ce05e1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59F8A1-E859-40DC-A33B-54B6FB63EF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1c167a-dc01-413f-a748-14794ce05e10"/>
    <ds:schemaRef ds:uri="f843c3c8-3885-46fc-b8cc-0bddcb4ee8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C530EB-96C6-410D-8585-70DE34C6D52C}">
  <ds:schemaRefs>
    <ds:schemaRef ds:uri="http://schemas.microsoft.com/office/2006/metadata/properties"/>
    <ds:schemaRef ds:uri="http://schemas.microsoft.com/office/infopath/2007/PartnerControls"/>
    <ds:schemaRef ds:uri="6a1c167a-dc01-413f-a748-14794ce05e10"/>
    <ds:schemaRef ds:uri="f843c3c8-3885-46fc-b8cc-0bddcb4ee898"/>
  </ds:schemaRefs>
</ds:datastoreItem>
</file>

<file path=customXml/itemProps3.xml><?xml version="1.0" encoding="utf-8"?>
<ds:datastoreItem xmlns:ds="http://schemas.openxmlformats.org/officeDocument/2006/customXml" ds:itemID="{97476F2A-67D0-4A2F-A097-108948F801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240</Words>
  <Application>Microsoft Office PowerPoint</Application>
  <PresentationFormat>Widescreen</PresentationFormat>
  <Paragraphs>67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Office Theme</vt:lpstr>
      <vt:lpstr>Regional Parks River Shuttle </vt:lpstr>
      <vt:lpstr>River Shuttle Goals</vt:lpstr>
      <vt:lpstr>Timeline</vt:lpstr>
      <vt:lpstr>Year to Year River Shuttle Ridership Trends Graph</vt:lpstr>
      <vt:lpstr>Monthly Ridership Comparison for 2023 and 2024 - Graph</vt:lpstr>
      <vt:lpstr>R2T2 Tube Rental Pilot </vt:lpstr>
      <vt:lpstr>What’s Next?</vt:lpstr>
      <vt:lpstr>Coming Soon (Summer of 2025)…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 Fernandez</dc:creator>
  <cp:lastModifiedBy>Danielle Poole</cp:lastModifiedBy>
  <cp:revision>11</cp:revision>
  <dcterms:created xsi:type="dcterms:W3CDTF">2023-11-22T23:36:19Z</dcterms:created>
  <dcterms:modified xsi:type="dcterms:W3CDTF">2024-12-05T00:41:50Z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0x01010045CF4CFC15DF3D48B529DAB059358B99</vt:lpwstr>
  </property>
  <property fmtid="{D5CDD505-2E9C-101B-9397-08002B2CF9AE}" pid="3" name="MediaServiceImageTags">
    <vt:lpwstr/>
  </property>
</Properties>
</file>